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7559675" cy="10691813"/>
  <p:notesSz cx="6797675" cy="9926638"/>
  <p:defaultTextStyle>
    <a:defPPr>
      <a:defRPr lang="ja-JP"/>
    </a:defPPr>
    <a:lvl1pPr marL="0" algn="l" defTabSz="1042847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424" algn="l" defTabSz="1042847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2847" algn="l" defTabSz="1042847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271" algn="l" defTabSz="1042847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5695" algn="l" defTabSz="1042847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118" algn="l" defTabSz="1042847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8542" algn="l" defTabSz="1042847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49966" algn="l" defTabSz="1042847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1390" algn="l" defTabSz="1042847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23" userDrawn="1">
          <p15:clr>
            <a:srgbClr val="A4A3A4"/>
          </p15:clr>
        </p15:guide>
        <p15:guide id="2" pos="324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F8B"/>
    <a:srgbClr val="FFCC99"/>
    <a:srgbClr val="CC9900"/>
    <a:srgbClr val="996633"/>
    <a:srgbClr val="9E4F00"/>
    <a:srgbClr val="502800"/>
    <a:srgbClr val="D16309"/>
    <a:srgbClr val="D6E2B8"/>
    <a:srgbClr val="FEE08A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93" autoAdjust="0"/>
    <p:restoredTop sz="96223" autoAdjust="0"/>
  </p:normalViewPr>
  <p:slideViewPr>
    <p:cSldViewPr showGuides="1">
      <p:cViewPr varScale="1">
        <p:scale>
          <a:sx n="53" d="100"/>
          <a:sy n="53" d="100"/>
        </p:scale>
        <p:origin x="2514" y="84"/>
      </p:cViewPr>
      <p:guideLst>
        <p:guide orient="horz" pos="3323"/>
        <p:guide pos="32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2103" tIns="46052" rIns="92103" bIns="4605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332"/>
          </a:xfrm>
          <a:prstGeom prst="rect">
            <a:avLst/>
          </a:prstGeom>
        </p:spPr>
        <p:txBody>
          <a:bodyPr vert="horz" lIns="92103" tIns="46052" rIns="92103" bIns="46052" rtlCol="0"/>
          <a:lstStyle>
            <a:lvl1pPr algn="r">
              <a:defRPr sz="1300"/>
            </a:lvl1pPr>
          </a:lstStyle>
          <a:p>
            <a:fld id="{D32709CC-1153-4859-8BD6-485E27474907}" type="datetimeFigureOut">
              <a:rPr kumimoji="1" lang="ja-JP" altLang="en-US" smtClean="0"/>
              <a:t>2019/11/14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2950"/>
            <a:ext cx="26320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3" tIns="46052" rIns="92103" bIns="4605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103" tIns="46052" rIns="92103" bIns="4605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6332"/>
          </a:xfrm>
          <a:prstGeom prst="rect">
            <a:avLst/>
          </a:prstGeom>
        </p:spPr>
        <p:txBody>
          <a:bodyPr vert="horz" lIns="92103" tIns="46052" rIns="92103" bIns="4605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60" cy="496332"/>
          </a:xfrm>
          <a:prstGeom prst="rect">
            <a:avLst/>
          </a:prstGeom>
        </p:spPr>
        <p:txBody>
          <a:bodyPr vert="horz" lIns="92103" tIns="46052" rIns="92103" bIns="46052" rtlCol="0" anchor="b"/>
          <a:lstStyle>
            <a:lvl1pPr algn="r">
              <a:defRPr sz="1300"/>
            </a:lvl1pPr>
          </a:lstStyle>
          <a:p>
            <a:fld id="{4DED65BA-09CF-407A-A8BB-37EB166336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578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47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21424" algn="l" defTabSz="1042847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42847" algn="l" defTabSz="1042847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64271" algn="l" defTabSz="1042847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85695" algn="l" defTabSz="1042847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607118" algn="l" defTabSz="1042847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128542" algn="l" defTabSz="1042847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49966" algn="l" defTabSz="1042847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71390" algn="l" defTabSz="1042847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976" y="3321394"/>
            <a:ext cx="6425724" cy="229181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952" y="6058694"/>
            <a:ext cx="5291772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2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9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1DAF3-2298-4973-830E-D40164BDC64D}" type="datetimeFigureOut">
              <a:rPr kumimoji="1" lang="ja-JP" altLang="en-US" smtClean="0"/>
              <a:t>2019/11/14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67203-C984-4706-9E05-2DF72853EA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05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1DAF3-2298-4973-830E-D40164BDC64D}" type="datetimeFigureOut">
              <a:rPr kumimoji="1" lang="ja-JP" altLang="en-US" smtClean="0"/>
              <a:t>2019/11/14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67203-C984-4706-9E05-2DF72853EA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560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0573" y="571717"/>
            <a:ext cx="1275696" cy="121619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3489" y="571717"/>
            <a:ext cx="3701092" cy="121619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1DAF3-2298-4973-830E-D40164BDC64D}" type="datetimeFigureOut">
              <a:rPr kumimoji="1" lang="ja-JP" altLang="en-US" smtClean="0"/>
              <a:t>2019/11/14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67203-C984-4706-9E05-2DF72853EA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429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1DAF3-2298-4973-830E-D40164BDC64D}" type="datetimeFigureOut">
              <a:rPr kumimoji="1" lang="ja-JP" altLang="en-US" smtClean="0"/>
              <a:t>2019/11/14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67203-C984-4706-9E05-2DF72853EA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792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163" y="6870480"/>
            <a:ext cx="6425724" cy="2123513"/>
          </a:xfrm>
        </p:spPr>
        <p:txBody>
          <a:bodyPr anchor="t"/>
          <a:lstStyle>
            <a:lvl1pPr algn="l">
              <a:defRPr sz="4599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163" y="4531648"/>
            <a:ext cx="6425724" cy="233883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2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84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2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6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1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5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99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3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1DAF3-2298-4973-830E-D40164BDC64D}" type="datetimeFigureOut">
              <a:rPr kumimoji="1" lang="ja-JP" altLang="en-US" smtClean="0"/>
              <a:t>2019/11/14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67203-C984-4706-9E05-2DF72853EA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163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3489" y="3326342"/>
            <a:ext cx="2488393" cy="9407312"/>
          </a:xfrm>
        </p:spPr>
        <p:txBody>
          <a:bodyPr/>
          <a:lstStyle>
            <a:lvl1pPr>
              <a:defRPr sz="3199"/>
            </a:lvl1pPr>
            <a:lvl2pPr>
              <a:defRPr sz="2699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7876" y="3326342"/>
            <a:ext cx="2488393" cy="9407312"/>
          </a:xfrm>
        </p:spPr>
        <p:txBody>
          <a:bodyPr/>
          <a:lstStyle>
            <a:lvl1pPr>
              <a:defRPr sz="3199"/>
            </a:lvl1pPr>
            <a:lvl2pPr>
              <a:defRPr sz="2699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1DAF3-2298-4973-830E-D40164BDC64D}" type="datetimeFigureOut">
              <a:rPr kumimoji="1" lang="ja-JP" altLang="en-US" smtClean="0"/>
              <a:t>2019/11/14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67203-C984-4706-9E05-2DF72853EA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971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8169"/>
            <a:ext cx="6803708" cy="1781969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985" y="2393284"/>
            <a:ext cx="3340169" cy="997407"/>
          </a:xfrm>
        </p:spPr>
        <p:txBody>
          <a:bodyPr anchor="b"/>
          <a:lstStyle>
            <a:lvl1pPr marL="0" indent="0">
              <a:buNone/>
              <a:defRPr sz="2699" b="1"/>
            </a:lvl1pPr>
            <a:lvl2pPr marL="521424" indent="0">
              <a:buNone/>
              <a:defRPr sz="2300" b="1"/>
            </a:lvl2pPr>
            <a:lvl3pPr marL="1042847" indent="0">
              <a:buNone/>
              <a:defRPr sz="2100" b="1"/>
            </a:lvl3pPr>
            <a:lvl4pPr marL="1564271" indent="0">
              <a:buNone/>
              <a:defRPr sz="1800" b="1"/>
            </a:lvl4pPr>
            <a:lvl5pPr marL="2085695" indent="0">
              <a:buNone/>
              <a:defRPr sz="1800" b="1"/>
            </a:lvl5pPr>
            <a:lvl6pPr marL="2607118" indent="0">
              <a:buNone/>
              <a:defRPr sz="1800" b="1"/>
            </a:lvl6pPr>
            <a:lvl7pPr marL="3128542" indent="0">
              <a:buNone/>
              <a:defRPr sz="1800" b="1"/>
            </a:lvl7pPr>
            <a:lvl8pPr marL="3649966" indent="0">
              <a:buNone/>
              <a:defRPr sz="1800" b="1"/>
            </a:lvl8pPr>
            <a:lvl9pPr marL="4171390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985" y="3390691"/>
            <a:ext cx="3340169" cy="6160168"/>
          </a:xfrm>
        </p:spPr>
        <p:txBody>
          <a:bodyPr/>
          <a:lstStyle>
            <a:lvl1pPr>
              <a:defRPr sz="2699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0211" y="2393284"/>
            <a:ext cx="3341481" cy="997407"/>
          </a:xfrm>
        </p:spPr>
        <p:txBody>
          <a:bodyPr anchor="b"/>
          <a:lstStyle>
            <a:lvl1pPr marL="0" indent="0">
              <a:buNone/>
              <a:defRPr sz="2699" b="1"/>
            </a:lvl1pPr>
            <a:lvl2pPr marL="521424" indent="0">
              <a:buNone/>
              <a:defRPr sz="2300" b="1"/>
            </a:lvl2pPr>
            <a:lvl3pPr marL="1042847" indent="0">
              <a:buNone/>
              <a:defRPr sz="2100" b="1"/>
            </a:lvl3pPr>
            <a:lvl4pPr marL="1564271" indent="0">
              <a:buNone/>
              <a:defRPr sz="1800" b="1"/>
            </a:lvl4pPr>
            <a:lvl5pPr marL="2085695" indent="0">
              <a:buNone/>
              <a:defRPr sz="1800" b="1"/>
            </a:lvl5pPr>
            <a:lvl6pPr marL="2607118" indent="0">
              <a:buNone/>
              <a:defRPr sz="1800" b="1"/>
            </a:lvl6pPr>
            <a:lvl7pPr marL="3128542" indent="0">
              <a:buNone/>
              <a:defRPr sz="1800" b="1"/>
            </a:lvl7pPr>
            <a:lvl8pPr marL="3649966" indent="0">
              <a:buNone/>
              <a:defRPr sz="1800" b="1"/>
            </a:lvl8pPr>
            <a:lvl9pPr marL="4171390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0211" y="3390691"/>
            <a:ext cx="3341481" cy="6160168"/>
          </a:xfrm>
        </p:spPr>
        <p:txBody>
          <a:bodyPr/>
          <a:lstStyle>
            <a:lvl1pPr>
              <a:defRPr sz="2699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1DAF3-2298-4973-830E-D40164BDC64D}" type="datetimeFigureOut">
              <a:rPr kumimoji="1" lang="ja-JP" altLang="en-US" smtClean="0"/>
              <a:t>2019/11/14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67203-C984-4706-9E05-2DF72853EA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341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1DAF3-2298-4973-830E-D40164BDC64D}" type="datetimeFigureOut">
              <a:rPr kumimoji="1" lang="ja-JP" altLang="en-US" smtClean="0"/>
              <a:t>2019/11/14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67203-C984-4706-9E05-2DF72853EA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161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1DAF3-2298-4973-830E-D40164BDC64D}" type="datetimeFigureOut">
              <a:rPr kumimoji="1" lang="ja-JP" altLang="en-US" smtClean="0"/>
              <a:t>2019/11/14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67203-C984-4706-9E05-2DF72853EA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060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5693"/>
            <a:ext cx="2487082" cy="181166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5624" y="425694"/>
            <a:ext cx="4226069" cy="9125167"/>
          </a:xfrm>
        </p:spPr>
        <p:txBody>
          <a:bodyPr/>
          <a:lstStyle>
            <a:lvl1pPr>
              <a:defRPr sz="3699"/>
            </a:lvl1pPr>
            <a:lvl2pPr>
              <a:defRPr sz="3199"/>
            </a:lvl2pPr>
            <a:lvl3pPr>
              <a:defRPr sz="2699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7984" y="2237362"/>
            <a:ext cx="2487082" cy="7313498"/>
          </a:xfrm>
        </p:spPr>
        <p:txBody>
          <a:bodyPr/>
          <a:lstStyle>
            <a:lvl1pPr marL="0" indent="0">
              <a:buNone/>
              <a:defRPr sz="1600"/>
            </a:lvl1pPr>
            <a:lvl2pPr marL="521424" indent="0">
              <a:buNone/>
              <a:defRPr sz="1400"/>
            </a:lvl2pPr>
            <a:lvl3pPr marL="1042847" indent="0">
              <a:buNone/>
              <a:defRPr sz="1100"/>
            </a:lvl3pPr>
            <a:lvl4pPr marL="1564271" indent="0">
              <a:buNone/>
              <a:defRPr sz="1000"/>
            </a:lvl4pPr>
            <a:lvl5pPr marL="2085695" indent="0">
              <a:buNone/>
              <a:defRPr sz="1000"/>
            </a:lvl5pPr>
            <a:lvl6pPr marL="2607118" indent="0">
              <a:buNone/>
              <a:defRPr sz="1000"/>
            </a:lvl6pPr>
            <a:lvl7pPr marL="3128542" indent="0">
              <a:buNone/>
              <a:defRPr sz="1000"/>
            </a:lvl7pPr>
            <a:lvl8pPr marL="3649966" indent="0">
              <a:buNone/>
              <a:defRPr sz="1000"/>
            </a:lvl8pPr>
            <a:lvl9pPr marL="417139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1DAF3-2298-4973-830E-D40164BDC64D}" type="datetimeFigureOut">
              <a:rPr kumimoji="1" lang="ja-JP" altLang="en-US" smtClean="0"/>
              <a:t>2019/11/14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67203-C984-4706-9E05-2DF72853EA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595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1749" y="7484270"/>
            <a:ext cx="4535805" cy="88356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1749" y="955333"/>
            <a:ext cx="4535805" cy="6415088"/>
          </a:xfrm>
        </p:spPr>
        <p:txBody>
          <a:bodyPr/>
          <a:lstStyle>
            <a:lvl1pPr marL="0" indent="0">
              <a:buNone/>
              <a:defRPr sz="3699"/>
            </a:lvl1pPr>
            <a:lvl2pPr marL="521424" indent="0">
              <a:buNone/>
              <a:defRPr sz="3199"/>
            </a:lvl2pPr>
            <a:lvl3pPr marL="1042847" indent="0">
              <a:buNone/>
              <a:defRPr sz="2699"/>
            </a:lvl3pPr>
            <a:lvl4pPr marL="1564271" indent="0">
              <a:buNone/>
              <a:defRPr sz="2300"/>
            </a:lvl4pPr>
            <a:lvl5pPr marL="2085695" indent="0">
              <a:buNone/>
              <a:defRPr sz="2300"/>
            </a:lvl5pPr>
            <a:lvl6pPr marL="2607118" indent="0">
              <a:buNone/>
              <a:defRPr sz="2300"/>
            </a:lvl6pPr>
            <a:lvl7pPr marL="3128542" indent="0">
              <a:buNone/>
              <a:defRPr sz="2300"/>
            </a:lvl7pPr>
            <a:lvl8pPr marL="3649966" indent="0">
              <a:buNone/>
              <a:defRPr sz="2300"/>
            </a:lvl8pPr>
            <a:lvl9pPr marL="4171390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1749" y="8367831"/>
            <a:ext cx="4535805" cy="1254802"/>
          </a:xfrm>
        </p:spPr>
        <p:txBody>
          <a:bodyPr/>
          <a:lstStyle>
            <a:lvl1pPr marL="0" indent="0">
              <a:buNone/>
              <a:defRPr sz="1600"/>
            </a:lvl1pPr>
            <a:lvl2pPr marL="521424" indent="0">
              <a:buNone/>
              <a:defRPr sz="1400"/>
            </a:lvl2pPr>
            <a:lvl3pPr marL="1042847" indent="0">
              <a:buNone/>
              <a:defRPr sz="1100"/>
            </a:lvl3pPr>
            <a:lvl4pPr marL="1564271" indent="0">
              <a:buNone/>
              <a:defRPr sz="1000"/>
            </a:lvl4pPr>
            <a:lvl5pPr marL="2085695" indent="0">
              <a:buNone/>
              <a:defRPr sz="1000"/>
            </a:lvl5pPr>
            <a:lvl6pPr marL="2607118" indent="0">
              <a:buNone/>
              <a:defRPr sz="1000"/>
            </a:lvl6pPr>
            <a:lvl7pPr marL="3128542" indent="0">
              <a:buNone/>
              <a:defRPr sz="1000"/>
            </a:lvl7pPr>
            <a:lvl8pPr marL="3649966" indent="0">
              <a:buNone/>
              <a:defRPr sz="1000"/>
            </a:lvl8pPr>
            <a:lvl9pPr marL="417139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1DAF3-2298-4973-830E-D40164BDC64D}" type="datetimeFigureOut">
              <a:rPr kumimoji="1" lang="ja-JP" altLang="en-US" smtClean="0"/>
              <a:t>2019/11/14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67203-C984-4706-9E05-2DF72853EA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0209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7984" y="428169"/>
            <a:ext cx="6803708" cy="1781969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984" y="2494759"/>
            <a:ext cx="6803708" cy="7056102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1DAF3-2298-4973-830E-D40164BDC64D}" type="datetimeFigureOut">
              <a:rPr kumimoji="1" lang="ja-JP" altLang="en-US" smtClean="0"/>
              <a:t>2019/11/14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7768" y="9909728"/>
            <a:ext cx="1763924" cy="569240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67203-C984-4706-9E05-2DF72853EA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60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2847" rtl="0" eaLnBrk="1" latinLnBrk="0" hangingPunct="1">
        <a:spcBef>
          <a:spcPct val="0"/>
        </a:spcBef>
        <a:buNone/>
        <a:defRPr kumimoji="1" sz="49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68" indent="-391068" algn="l" defTabSz="10428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99" kern="1200">
          <a:solidFill>
            <a:schemeClr val="tx1"/>
          </a:solidFill>
          <a:latin typeface="+mn-lt"/>
          <a:ea typeface="+mn-ea"/>
          <a:cs typeface="+mn-cs"/>
        </a:defRPr>
      </a:lvl1pPr>
      <a:lvl2pPr marL="847314" indent="-325890" algn="l" defTabSz="104284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2pPr>
      <a:lvl3pPr marL="1303559" indent="-260712" algn="l" defTabSz="10428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99" kern="1200">
          <a:solidFill>
            <a:schemeClr val="tx1"/>
          </a:solidFill>
          <a:latin typeface="+mn-lt"/>
          <a:ea typeface="+mn-ea"/>
          <a:cs typeface="+mn-cs"/>
        </a:defRPr>
      </a:lvl3pPr>
      <a:lvl4pPr marL="1824983" indent="-260712" algn="l" defTabSz="104284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07" indent="-260712" algn="l" defTabSz="104284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830" indent="-260712" algn="l" defTabSz="10428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254" indent="-260712" algn="l" defTabSz="10428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678" indent="-260712" algn="l" defTabSz="10428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101" indent="-260712" algn="l" defTabSz="10428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2847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24" algn="l" defTabSz="1042847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47" algn="l" defTabSz="1042847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271" algn="l" defTabSz="1042847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695" algn="l" defTabSz="1042847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18" algn="l" defTabSz="1042847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542" algn="l" defTabSz="1042847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966" algn="l" defTabSz="1042847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390" algn="l" defTabSz="1042847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F:\DCIM\写真撮影\20190707_ギャラリー展示写真\店での撮影分\DSC_299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190432" y="329"/>
            <a:ext cx="7940538" cy="5302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コンテンツ プレースホルダー 1"/>
          <p:cNvSpPr txBox="1">
            <a:spLocks noGrp="1"/>
          </p:cNvSpPr>
          <p:nvPr>
            <p:ph type="title"/>
          </p:nvPr>
        </p:nvSpPr>
        <p:spPr>
          <a:xfrm>
            <a:off x="2627951" y="2225235"/>
            <a:ext cx="6929505" cy="1245798"/>
          </a:xfrm>
          <a:prstGeom prst="rect">
            <a:avLst/>
          </a:prstGeom>
          <a:effectLst>
            <a:glow rad="1104900">
              <a:srgbClr val="33CC33"/>
            </a:glow>
            <a:outerShdw blurRad="50800" dist="50800" dir="5400000" sx="1000" sy="1000" algn="ctr" rotWithShape="0">
              <a:schemeClr val="bg1"/>
            </a:outerShdw>
          </a:effectLst>
        </p:spPr>
        <p:txBody>
          <a:bodyPr vert="horz" lIns="91421" tIns="45710" rIns="91421" bIns="4571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altLang="ja-JP" sz="7998" b="1" dirty="0">
                <a:solidFill>
                  <a:schemeClr val="bg1"/>
                </a:solidFill>
                <a:latin typeface="CenturyOldst" panose="02050603050705020204" pitchFamily="18" charset="0"/>
                <a:ea typeface="HGP創英ﾌﾟﾚｾﾞﾝｽEB" panose="02020800000000000000" pitchFamily="18" charset="-128"/>
                <a:cs typeface="Andalus" panose="02020603050405020304" pitchFamily="18" charset="-78"/>
              </a:rPr>
              <a:t>Recorder</a:t>
            </a:r>
            <a:r>
              <a:rPr lang="ja-JP" altLang="en-US" sz="3999" b="1" dirty="0">
                <a:solidFill>
                  <a:prstClr val="black"/>
                </a:solidFill>
                <a:latin typeface="Andalus" panose="02020603050405020304" pitchFamily="18" charset="-78"/>
                <a:ea typeface="HGP創英ﾌﾟﾚｾﾞﾝｽEB" panose="02020800000000000000" pitchFamily="18" charset="-128"/>
                <a:cs typeface="Andalus" panose="02020603050405020304" pitchFamily="18" charset="-78"/>
              </a:rPr>
              <a:t>　</a:t>
            </a:r>
            <a:r>
              <a:rPr lang="en-US" altLang="ja-JP" sz="3999" dirty="0">
                <a:solidFill>
                  <a:prstClr val="black"/>
                </a:solidFill>
                <a:latin typeface="Bell MT"/>
                <a:ea typeface="HGP創英ﾌﾟﾚｾﾞﾝｽEB" panose="02020800000000000000" pitchFamily="18" charset="-128"/>
                <a:cs typeface="JasmineUPC" panose="02020603050405020304" pitchFamily="18" charset="-34"/>
              </a:rPr>
              <a:t> </a:t>
            </a:r>
          </a:p>
        </p:txBody>
      </p:sp>
      <p:sp>
        <p:nvSpPr>
          <p:cNvPr id="5" name="コンテンツ プレースホルダー 1"/>
          <p:cNvSpPr txBox="1">
            <a:spLocks noGrp="1"/>
          </p:cNvSpPr>
          <p:nvPr>
            <p:ph idx="1"/>
          </p:nvPr>
        </p:nvSpPr>
        <p:spPr>
          <a:xfrm>
            <a:off x="2627951" y="1217334"/>
            <a:ext cx="7001498" cy="1195136"/>
          </a:xfrm>
          <a:prstGeom prst="rect">
            <a:avLst/>
          </a:prstGeom>
          <a:effectLst>
            <a:glow rad="1104900">
              <a:srgbClr val="33CC33"/>
            </a:glow>
            <a:outerShdw blurRad="50800" dist="50800" dir="5400000" sx="1000" sy="1000" algn="ctr" rotWithShape="0">
              <a:schemeClr val="bg1"/>
            </a:outerShdw>
          </a:effectLst>
        </p:spPr>
        <p:txBody>
          <a:bodyPr vert="horz" lIns="91421" tIns="45710" rIns="91421" bIns="4571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altLang="ja-JP" sz="7998" b="1" dirty="0" err="1">
                <a:solidFill>
                  <a:schemeClr val="bg1"/>
                </a:solidFill>
                <a:latin typeface="CenturyOldst" panose="02050603050705020204" pitchFamily="18" charset="0"/>
                <a:ea typeface="HGP創英ﾌﾟﾚｾﾞﾝｽEB" panose="02020800000000000000" pitchFamily="18" charset="-128"/>
                <a:cs typeface="Andalus" panose="02020603050405020304" pitchFamily="18" charset="-78"/>
              </a:rPr>
              <a:t>Anrieu</a:t>
            </a:r>
            <a:endParaRPr lang="en-US" altLang="ja-JP" sz="3999" dirty="0">
              <a:solidFill>
                <a:schemeClr val="bg1"/>
              </a:solidFill>
              <a:latin typeface="CenturyOldst" panose="02050603050705020204" pitchFamily="18" charset="0"/>
              <a:ea typeface="HGP創英ﾌﾟﾚｾﾞﾝｽEB" panose="02020800000000000000" pitchFamily="18" charset="-128"/>
              <a:cs typeface="JasmineUPC" panose="02020603050405020304" pitchFamily="18" charset="-34"/>
            </a:endParaRPr>
          </a:p>
        </p:txBody>
      </p:sp>
      <p:sp>
        <p:nvSpPr>
          <p:cNvPr id="6" name="コンテンツ プレースホルダー 1"/>
          <p:cNvSpPr txBox="1">
            <a:spLocks/>
          </p:cNvSpPr>
          <p:nvPr/>
        </p:nvSpPr>
        <p:spPr>
          <a:xfrm>
            <a:off x="2627951" y="3193084"/>
            <a:ext cx="6899207" cy="1007900"/>
          </a:xfrm>
          <a:prstGeom prst="rect">
            <a:avLst/>
          </a:prstGeom>
          <a:effectLst>
            <a:glow rad="1104900">
              <a:srgbClr val="33CC33"/>
            </a:glow>
            <a:outerShdw blurRad="50800" dist="50800" dir="5400000" sx="1000" sy="1000" algn="ctr" rotWithShape="0">
              <a:schemeClr val="bg1"/>
            </a:outerShdw>
          </a:effectLst>
        </p:spPr>
        <p:txBody>
          <a:bodyPr vert="horz" lIns="91421" tIns="45710" rIns="91421" bIns="4571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altLang="ja-JP" sz="7998" b="1" dirty="0">
                <a:solidFill>
                  <a:schemeClr val="bg1"/>
                </a:solidFill>
                <a:latin typeface="CenturyOldst" panose="02050603050705020204" pitchFamily="18" charset="0"/>
                <a:ea typeface="HGP創英ﾌﾟﾚｾﾞﾝｽEB" panose="02020800000000000000" pitchFamily="18" charset="-128"/>
                <a:cs typeface="Andalus" panose="02020603050405020304" pitchFamily="18" charset="-78"/>
              </a:rPr>
              <a:t>Fair</a:t>
            </a:r>
            <a:endParaRPr lang="en-US" altLang="ja-JP" sz="3999" dirty="0">
              <a:solidFill>
                <a:schemeClr val="bg1"/>
              </a:solidFill>
              <a:latin typeface="CenturyOldst" panose="02050603050705020204" pitchFamily="18" charset="0"/>
              <a:ea typeface="HGP創英ﾌﾟﾚｾﾞﾝｽEB" panose="02020800000000000000" pitchFamily="18" charset="-128"/>
              <a:cs typeface="JasmineUPC" panose="02020603050405020304" pitchFamily="18" charset="-34"/>
            </a:endParaRPr>
          </a:p>
        </p:txBody>
      </p:sp>
      <p:sp>
        <p:nvSpPr>
          <p:cNvPr id="14" name="コンテンツ プレースホルダー 1"/>
          <p:cNvSpPr txBox="1">
            <a:spLocks/>
          </p:cNvSpPr>
          <p:nvPr/>
        </p:nvSpPr>
        <p:spPr>
          <a:xfrm>
            <a:off x="2747338" y="4452925"/>
            <a:ext cx="3864933" cy="369254"/>
          </a:xfrm>
          <a:prstGeom prst="rect">
            <a:avLst/>
          </a:prstGeom>
          <a:effectLst>
            <a:glow rad="1104900">
              <a:srgbClr val="33CC33"/>
            </a:glow>
            <a:outerShdw blurRad="50800" dist="50800" dir="5400000" sx="1000" sy="1000" algn="ctr" rotWithShape="0">
              <a:schemeClr val="bg1"/>
            </a:outerShdw>
          </a:effectLst>
        </p:spPr>
        <p:txBody>
          <a:bodyPr vert="horz" wrap="square" lIns="91421" tIns="45710" rIns="91421" bIns="4571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ja-JP" altLang="en-US" sz="1800" b="1" dirty="0">
                <a:solidFill>
                  <a:srgbClr val="FFEECD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ndalus" panose="02020603050405020304" pitchFamily="18" charset="-78"/>
              </a:rPr>
              <a:t>アンリュウリコ－ダーフェア</a:t>
            </a:r>
            <a:r>
              <a:rPr lang="en-US" altLang="ja-JP" sz="1800" b="1" dirty="0">
                <a:solidFill>
                  <a:srgbClr val="FFEECD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ndalus" panose="02020603050405020304" pitchFamily="18" charset="-78"/>
              </a:rPr>
              <a:t>2019</a:t>
            </a:r>
            <a:endParaRPr lang="en-US" altLang="ja-JP" sz="1800" dirty="0">
              <a:solidFill>
                <a:srgbClr val="FFEECD"/>
              </a:solidFill>
              <a:latin typeface="游明朝 Demibold" panose="02020600000000000000" pitchFamily="18" charset="-128"/>
              <a:ea typeface="游明朝 Demibold" panose="02020600000000000000" pitchFamily="18" charset="-128"/>
              <a:cs typeface="JasmineUPC" panose="02020603050405020304" pitchFamily="18" charset="-34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7781517-027D-4D08-90ED-B2415F61BCAD}"/>
              </a:ext>
            </a:extLst>
          </p:cNvPr>
          <p:cNvSpPr/>
          <p:nvPr/>
        </p:nvSpPr>
        <p:spPr>
          <a:xfrm>
            <a:off x="2038455" y="5716077"/>
            <a:ext cx="6551055" cy="413014"/>
          </a:xfrm>
          <a:prstGeom prst="rect">
            <a:avLst/>
          </a:prstGeom>
          <a:noFill/>
        </p:spPr>
        <p:txBody>
          <a:bodyPr wrap="square" lIns="104284" tIns="52142" rIns="104284" bIns="52142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altLang="ja-JP" sz="2000" spc="17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  <a:cs typeface="Arial Unicode MS" panose="020B0604020202020204" pitchFamily="50" charset="-128"/>
              </a:rPr>
              <a:t>2019</a:t>
            </a:r>
            <a:r>
              <a:rPr lang="ja-JP" altLang="en-US" sz="2000" spc="17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  <a:cs typeface="Arial Unicode MS" panose="020B0604020202020204" pitchFamily="50" charset="-128"/>
              </a:rPr>
              <a:t>年</a:t>
            </a:r>
            <a:r>
              <a:rPr lang="en-US" altLang="ja-JP" sz="2000" spc="17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  <a:cs typeface="Arial Unicode MS" panose="020B0604020202020204" pitchFamily="50" charset="-128"/>
              </a:rPr>
              <a:t>11</a:t>
            </a:r>
            <a:r>
              <a:rPr lang="ja-JP" altLang="en-US" sz="2000" spc="17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  <a:cs typeface="Arial Unicode MS" panose="020B0604020202020204" pitchFamily="50" charset="-128"/>
              </a:rPr>
              <a:t>月</a:t>
            </a:r>
            <a:r>
              <a:rPr lang="en-US" altLang="ja-JP" sz="2000" spc="17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  <a:cs typeface="Arial Unicode MS" panose="020B0604020202020204" pitchFamily="50" charset="-128"/>
              </a:rPr>
              <a:t>29</a:t>
            </a:r>
            <a:r>
              <a:rPr lang="ja-JP" altLang="en-US" sz="2000" spc="17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  <a:cs typeface="Arial Unicode MS" panose="020B0604020202020204" pitchFamily="50" charset="-128"/>
              </a:rPr>
              <a:t>日</a:t>
            </a:r>
            <a:r>
              <a:rPr lang="en-US" altLang="ja-JP" sz="2000" spc="17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  <a:cs typeface="Arial Unicode MS" panose="020B0604020202020204" pitchFamily="50" charset="-128"/>
              </a:rPr>
              <a:t>(</a:t>
            </a:r>
            <a:r>
              <a:rPr lang="ja-JP" altLang="en-US" sz="2000" spc="17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  <a:cs typeface="Arial Unicode MS" panose="020B0604020202020204" pitchFamily="50" charset="-128"/>
              </a:rPr>
              <a:t>金</a:t>
            </a:r>
            <a:r>
              <a:rPr lang="en-US" altLang="ja-JP" sz="2000" spc="17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  <a:cs typeface="Arial Unicode MS" panose="020B0604020202020204" pitchFamily="50" charset="-128"/>
              </a:rPr>
              <a:t>)</a:t>
            </a:r>
            <a:r>
              <a:rPr lang="ja-JP" altLang="en-US" sz="2000" spc="17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  <a:cs typeface="Arial Unicode MS" panose="020B0604020202020204" pitchFamily="50" charset="-128"/>
              </a:rPr>
              <a:t>～</a:t>
            </a:r>
            <a:r>
              <a:rPr lang="en-US" altLang="ja-JP" sz="2000" spc="17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  <a:cs typeface="Arial Unicode MS" panose="020B0604020202020204" pitchFamily="50" charset="-128"/>
              </a:rPr>
              <a:t>12</a:t>
            </a:r>
            <a:r>
              <a:rPr lang="ja-JP" altLang="en-US" sz="2000" spc="17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  <a:cs typeface="Arial Unicode MS" panose="020B0604020202020204" pitchFamily="50" charset="-128"/>
              </a:rPr>
              <a:t>月</a:t>
            </a:r>
            <a:r>
              <a:rPr lang="en-US" altLang="ja-JP" sz="2000" spc="17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  <a:cs typeface="Arial Unicode MS" panose="020B0604020202020204" pitchFamily="50" charset="-128"/>
              </a:rPr>
              <a:t>1</a:t>
            </a:r>
            <a:r>
              <a:rPr lang="ja-JP" altLang="en-US" sz="2000" spc="17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  <a:cs typeface="Arial Unicode MS" panose="020B0604020202020204" pitchFamily="50" charset="-128"/>
              </a:rPr>
              <a:t>日</a:t>
            </a:r>
            <a:r>
              <a:rPr lang="en-US" altLang="ja-JP" sz="2000" spc="17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  <a:cs typeface="Arial Unicode MS" panose="020B0604020202020204" pitchFamily="50" charset="-128"/>
              </a:rPr>
              <a:t>(</a:t>
            </a:r>
            <a:r>
              <a:rPr lang="ja-JP" altLang="en-US" sz="2000" spc="17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  <a:cs typeface="Arial Unicode MS" panose="020B0604020202020204" pitchFamily="50" charset="-128"/>
              </a:rPr>
              <a:t>日</a:t>
            </a:r>
            <a:r>
              <a:rPr lang="en-US" altLang="ja-JP" sz="2000" spc="17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  <a:cs typeface="Arial Unicode MS" panose="020B0604020202020204" pitchFamily="50" charset="-128"/>
              </a:rPr>
              <a:t>)</a:t>
            </a:r>
            <a:endParaRPr lang="ja-JP" altLang="en-US" sz="2000" spc="171" dirty="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明朝 Demibold" panose="02020600000000000000" pitchFamily="18" charset="-128"/>
              <a:ea typeface="游明朝 Demibold" panose="02020600000000000000" pitchFamily="18" charset="-128"/>
              <a:cs typeface="Arial Unicode MS" panose="020B060402020202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D8EEC00-3125-4E6E-89A5-4D29AB0F23DE}"/>
              </a:ext>
            </a:extLst>
          </p:cNvPr>
          <p:cNvSpPr/>
          <p:nvPr/>
        </p:nvSpPr>
        <p:spPr>
          <a:xfrm>
            <a:off x="3740993" y="5990261"/>
            <a:ext cx="3573020" cy="582256"/>
          </a:xfrm>
          <a:prstGeom prst="rect">
            <a:avLst/>
          </a:prstGeom>
          <a:noFill/>
        </p:spPr>
        <p:txBody>
          <a:bodyPr wrap="square" lIns="104284" tIns="52142" rIns="104284" bIns="52142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ja-JP" altLang="en-US" sz="1000" dirty="0">
                <a:solidFill>
                  <a:srgbClr val="004800"/>
                </a:solidFill>
                <a:latin typeface="Book Antiqua" panose="02040602050305030304" pitchFamily="18" charset="0"/>
                <a:ea typeface="HGPｺﾞｼｯｸM" panose="020B0600000000000000" pitchFamily="50" charset="-128"/>
                <a:cs typeface="Arial" panose="020B0604020202020204" pitchFamily="34" charset="0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r>
              <a:rPr lang="ja-JP" altLang="en-US" sz="1400" dirty="0">
                <a:solidFill>
                  <a:schemeClr val="tx2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 panose="020B0604020202020204" pitchFamily="34" charset="0"/>
              </a:rPr>
              <a:t>営業時間</a:t>
            </a:r>
            <a:r>
              <a:rPr lang="ja-JP" altLang="en-US" sz="1600" dirty="0">
                <a:solidFill>
                  <a:srgbClr val="004800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 panose="020B0604020202020204" pitchFamily="34" charset="0"/>
              </a:rPr>
              <a:t>　</a:t>
            </a:r>
            <a:r>
              <a:rPr lang="en-US" altLang="ja-JP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  <a:cs typeface="Arial" panose="020B0604020202020204" pitchFamily="34" charset="0"/>
              </a:rPr>
              <a:t>11</a:t>
            </a:r>
            <a:r>
              <a:rPr lang="ja-JP" alt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  <a:cs typeface="Arial" panose="020B0604020202020204" pitchFamily="34" charset="0"/>
              </a:rPr>
              <a:t>：</a:t>
            </a:r>
            <a:r>
              <a:rPr lang="en-US" altLang="ja-JP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  <a:cs typeface="Arial" panose="020B0604020202020204" pitchFamily="34" charset="0"/>
              </a:rPr>
              <a:t>00</a:t>
            </a:r>
            <a:r>
              <a:rPr lang="ja-JP" alt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  <a:cs typeface="Arial" panose="020B0604020202020204" pitchFamily="34" charset="0"/>
              </a:rPr>
              <a:t>～</a:t>
            </a:r>
            <a:r>
              <a:rPr lang="en-US" altLang="ja-JP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  <a:cs typeface="Arial" panose="020B0604020202020204" pitchFamily="34" charset="0"/>
              </a:rPr>
              <a:t>18</a:t>
            </a:r>
            <a:r>
              <a:rPr lang="ja-JP" alt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  <a:cs typeface="Arial" panose="020B0604020202020204" pitchFamily="34" charset="0"/>
              </a:rPr>
              <a:t>：</a:t>
            </a:r>
            <a:r>
              <a:rPr lang="en-US" altLang="ja-JP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  <a:cs typeface="Arial" panose="020B0604020202020204" pitchFamily="34" charset="0"/>
              </a:rPr>
              <a:t>00 </a:t>
            </a:r>
          </a:p>
          <a:p>
            <a:pPr>
              <a:defRPr/>
            </a:pPr>
            <a:endParaRPr lang="ja-JP" altLang="ja-JP" sz="300" dirty="0">
              <a:solidFill>
                <a:srgbClr val="004800"/>
              </a:solidFill>
              <a:latin typeface="Book Antiqua" panose="02040602050305030304" pitchFamily="18" charset="0"/>
              <a:ea typeface="HGPｺﾞｼｯｸM" panose="020B06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5" name="サブタイトル 2">
            <a:extLst>
              <a:ext uri="{FF2B5EF4-FFF2-40B4-BE49-F238E27FC236}">
                <a16:creationId xmlns:a16="http://schemas.microsoft.com/office/drawing/2014/main" id="{024B9462-0EF7-430C-819B-3181355C876C}"/>
              </a:ext>
            </a:extLst>
          </p:cNvPr>
          <p:cNvSpPr txBox="1">
            <a:spLocks/>
          </p:cNvSpPr>
          <p:nvPr/>
        </p:nvSpPr>
        <p:spPr>
          <a:xfrm>
            <a:off x="4271580" y="6516642"/>
            <a:ext cx="2213980" cy="319640"/>
          </a:xfrm>
          <a:prstGeom prst="rect">
            <a:avLst/>
          </a:prstGeom>
        </p:spPr>
        <p:txBody>
          <a:bodyPr vert="horz" lIns="98673" tIns="49337" rIns="98673" bIns="49337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100" dirty="0">
                <a:solidFill>
                  <a:schemeClr val="tx1"/>
                </a:solidFill>
                <a:latin typeface="Uniduex-DBclassic" pitchFamily="50" charset="-128"/>
                <a:ea typeface="Uniduex-DBclassic" pitchFamily="50" charset="-128"/>
              </a:rPr>
              <a:t>　　</a:t>
            </a:r>
            <a:r>
              <a:rPr lang="en-US" altLang="ja-JP" sz="1000" dirty="0">
                <a:solidFill>
                  <a:schemeClr val="tx2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※ </a:t>
            </a:r>
            <a:r>
              <a:rPr lang="ja-JP" altLang="en-US" sz="1000" dirty="0">
                <a:solidFill>
                  <a:schemeClr val="tx2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最終日</a:t>
            </a:r>
            <a:r>
              <a:rPr lang="en-US" altLang="ja-JP" sz="1000" dirty="0">
                <a:solidFill>
                  <a:schemeClr val="tx2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12</a:t>
            </a:r>
            <a:r>
              <a:rPr lang="ja-JP" altLang="en-US" sz="1000" dirty="0">
                <a:solidFill>
                  <a:schemeClr val="tx2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月</a:t>
            </a:r>
            <a:r>
              <a:rPr lang="en-US" altLang="ja-JP" sz="1000" dirty="0">
                <a:solidFill>
                  <a:schemeClr val="tx2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1</a:t>
            </a:r>
            <a:r>
              <a:rPr lang="ja-JP" altLang="en-US" sz="1000" dirty="0">
                <a:solidFill>
                  <a:schemeClr val="tx2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日は</a:t>
            </a:r>
            <a:r>
              <a:rPr lang="en-US" altLang="ja-JP" sz="1000" dirty="0">
                <a:solidFill>
                  <a:schemeClr val="tx2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16:00</a:t>
            </a:r>
            <a:r>
              <a:rPr lang="ja-JP" altLang="en-US" sz="1000" dirty="0">
                <a:solidFill>
                  <a:schemeClr val="tx2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まで</a:t>
            </a:r>
            <a:r>
              <a:rPr lang="ja-JP" altLang="en-US" sz="10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</a:t>
            </a:r>
            <a:r>
              <a:rPr lang="ja-JP" altLang="en-US" sz="1000" dirty="0">
                <a:solidFill>
                  <a:schemeClr val="tx1"/>
                </a:solidFill>
                <a:latin typeface="Uniduex-DBclassic" pitchFamily="50" charset="-128"/>
                <a:ea typeface="Uniduex-DBclassic" pitchFamily="50" charset="-128"/>
              </a:rPr>
              <a:t>　　　　　　　　　　　　　　　　　　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9EF0195-8EEA-4F98-9546-88D087930817}"/>
              </a:ext>
            </a:extLst>
          </p:cNvPr>
          <p:cNvSpPr/>
          <p:nvPr/>
        </p:nvSpPr>
        <p:spPr>
          <a:xfrm>
            <a:off x="2992888" y="6989766"/>
            <a:ext cx="4412878" cy="351472"/>
          </a:xfrm>
          <a:prstGeom prst="rect">
            <a:avLst/>
          </a:prstGeom>
        </p:spPr>
        <p:txBody>
          <a:bodyPr wrap="square" lIns="104284" tIns="52142" rIns="104284" bIns="52142">
            <a:spAutoFit/>
          </a:bodyPr>
          <a:lstStyle/>
          <a:p>
            <a:r>
              <a:rPr lang="ja-JP" altLang="en-US" sz="1600" dirty="0">
                <a:solidFill>
                  <a:schemeClr val="bg2">
                    <a:lumMod val="1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 Unicode MS" panose="020B0604020202020204" pitchFamily="50" charset="-128"/>
              </a:rPr>
              <a:t>❙</a:t>
            </a:r>
            <a:r>
              <a:rPr lang="ja-JP" altLang="en-US" sz="1600" dirty="0">
                <a:solidFill>
                  <a:srgbClr val="663300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 Unicode MS" panose="020B0604020202020204" pitchFamily="50" charset="-128"/>
              </a:rPr>
              <a:t>楽器・楽譜・</a:t>
            </a:r>
            <a:r>
              <a:rPr lang="en-US" altLang="ja-JP" sz="1600" dirty="0">
                <a:solidFill>
                  <a:srgbClr val="663300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 Unicode MS" panose="020B0604020202020204" pitchFamily="50" charset="-128"/>
              </a:rPr>
              <a:t>CD</a:t>
            </a:r>
            <a:r>
              <a:rPr lang="ja-JP" altLang="en-US" sz="1600" dirty="0">
                <a:solidFill>
                  <a:srgbClr val="663300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 Unicode MS" panose="020B0604020202020204" pitchFamily="50" charset="-128"/>
              </a:rPr>
              <a:t>・雑貨の割引販売</a:t>
            </a:r>
            <a:endParaRPr lang="en-US" altLang="ja-JP" sz="1600" dirty="0">
              <a:solidFill>
                <a:srgbClr val="663300"/>
              </a:solidFill>
              <a:latin typeface="游明朝 Demibold" panose="02020600000000000000" pitchFamily="18" charset="-128"/>
              <a:ea typeface="游明朝 Demibold" panose="02020600000000000000" pitchFamily="18" charset="-128"/>
              <a:cs typeface="Arial Unicode MS" panose="020B060402020202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55B9B622-CE06-4109-B819-C86E9B300506}"/>
              </a:ext>
            </a:extLst>
          </p:cNvPr>
          <p:cNvSpPr/>
          <p:nvPr/>
        </p:nvSpPr>
        <p:spPr>
          <a:xfrm>
            <a:off x="2992888" y="7341238"/>
            <a:ext cx="4396194" cy="351472"/>
          </a:xfrm>
          <a:prstGeom prst="rect">
            <a:avLst/>
          </a:prstGeom>
        </p:spPr>
        <p:txBody>
          <a:bodyPr wrap="square" lIns="104284" tIns="52142" rIns="104284" bIns="52142">
            <a:spAutoFit/>
          </a:bodyPr>
          <a:lstStyle/>
          <a:p>
            <a:r>
              <a:rPr lang="ja-JP" altLang="en-US" sz="1600" dirty="0">
                <a:solidFill>
                  <a:schemeClr val="bg2">
                    <a:lumMod val="1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 Unicode MS" panose="020B0604020202020204" pitchFamily="50" charset="-128"/>
              </a:rPr>
              <a:t>❙</a:t>
            </a:r>
            <a:r>
              <a:rPr lang="ja-JP" altLang="en-US" sz="1600" dirty="0">
                <a:solidFill>
                  <a:srgbClr val="663300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 Unicode MS" panose="020B0604020202020204" pitchFamily="50" charset="-128"/>
              </a:rPr>
              <a:t>楽製作者による展示販売</a:t>
            </a:r>
            <a:endParaRPr lang="en-US" altLang="ja-JP" sz="1600" dirty="0">
              <a:solidFill>
                <a:srgbClr val="663300"/>
              </a:solidFill>
              <a:latin typeface="游明朝 Demibold" panose="02020600000000000000" pitchFamily="18" charset="-128"/>
              <a:ea typeface="游明朝 Demibold" panose="02020600000000000000" pitchFamily="18" charset="-128"/>
              <a:cs typeface="Arial Unicode MS" panose="020B0604020202020204" pitchFamily="50" charset="-128"/>
            </a:endParaRPr>
          </a:p>
        </p:txBody>
      </p:sp>
      <p:sp>
        <p:nvSpPr>
          <p:cNvPr id="22" name="サブタイトル 2">
            <a:extLst>
              <a:ext uri="{FF2B5EF4-FFF2-40B4-BE49-F238E27FC236}">
                <a16:creationId xmlns:a16="http://schemas.microsoft.com/office/drawing/2014/main" id="{4D058518-5D83-47B9-B080-D8660EB7C458}"/>
              </a:ext>
            </a:extLst>
          </p:cNvPr>
          <p:cNvSpPr txBox="1">
            <a:spLocks/>
          </p:cNvSpPr>
          <p:nvPr/>
        </p:nvSpPr>
        <p:spPr>
          <a:xfrm>
            <a:off x="3483277" y="7738704"/>
            <a:ext cx="3905805" cy="771367"/>
          </a:xfrm>
          <a:prstGeom prst="rect">
            <a:avLst/>
          </a:prstGeom>
        </p:spPr>
        <p:txBody>
          <a:bodyPr vert="horz" lIns="98683" tIns="49342" rIns="98683" bIns="49342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900" b="1" dirty="0">
                <a:solidFill>
                  <a:schemeClr val="bg2">
                    <a:lumMod val="2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 Unicode MS" panose="020B0604020202020204" pitchFamily="50" charset="-128"/>
              </a:rPr>
              <a:t>・斉藤文誉</a:t>
            </a:r>
            <a:endParaRPr lang="en-US" altLang="ja-JP" sz="1900" b="1" dirty="0">
              <a:solidFill>
                <a:schemeClr val="bg2">
                  <a:lumMod val="25000"/>
                </a:schemeClr>
              </a:solidFill>
              <a:latin typeface="游明朝 Demibold" panose="02020600000000000000" pitchFamily="18" charset="-128"/>
              <a:ea typeface="游明朝 Demibold" panose="02020600000000000000" pitchFamily="18" charset="-128"/>
              <a:cs typeface="Arial Unicode MS" panose="020B0604020202020204" pitchFamily="50" charset="-128"/>
            </a:endParaRPr>
          </a:p>
          <a:p>
            <a:pPr algn="l"/>
            <a:r>
              <a:rPr lang="ja-JP" altLang="en-US" sz="1900" b="1" dirty="0">
                <a:solidFill>
                  <a:schemeClr val="bg2">
                    <a:lumMod val="2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 Unicode MS" panose="020B0604020202020204" pitchFamily="50" charset="-128"/>
              </a:rPr>
              <a:t>・平尾リコーダー工房　平尾清治</a:t>
            </a:r>
            <a:endParaRPr lang="en-US" altLang="ja-JP" sz="1900" b="1" dirty="0">
              <a:solidFill>
                <a:schemeClr val="bg2">
                  <a:lumMod val="25000"/>
                </a:schemeClr>
              </a:solidFill>
              <a:latin typeface="游明朝 Demibold" panose="02020600000000000000" pitchFamily="18" charset="-128"/>
              <a:ea typeface="游明朝 Demibold" panose="02020600000000000000" pitchFamily="18" charset="-128"/>
              <a:cs typeface="Arial Unicode MS" panose="020B0604020202020204" pitchFamily="50" charset="-128"/>
            </a:endParaRPr>
          </a:p>
          <a:p>
            <a:pPr algn="l"/>
            <a:r>
              <a:rPr lang="ja-JP" altLang="en-US" sz="1900" b="1" dirty="0">
                <a:solidFill>
                  <a:schemeClr val="bg2">
                    <a:lumMod val="2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 Unicode MS" panose="020B0604020202020204" pitchFamily="50" charset="-128"/>
              </a:rPr>
              <a:t>・石舘 知子</a:t>
            </a:r>
            <a:endParaRPr lang="en-US" altLang="ja-JP" sz="1900" b="1" dirty="0">
              <a:solidFill>
                <a:schemeClr val="bg2">
                  <a:lumMod val="25000"/>
                </a:schemeClr>
              </a:solidFill>
              <a:latin typeface="游明朝 Demibold" panose="02020600000000000000" pitchFamily="18" charset="-128"/>
              <a:ea typeface="游明朝 Demibold" panose="02020600000000000000" pitchFamily="18" charset="-128"/>
              <a:cs typeface="Arial Unicode MS" panose="020B0604020202020204" pitchFamily="50" charset="-128"/>
            </a:endParaRPr>
          </a:p>
          <a:p>
            <a:pPr algn="l"/>
            <a:endParaRPr lang="ja-JP" altLang="en-US" sz="1900" dirty="0">
              <a:solidFill>
                <a:schemeClr val="bg1"/>
              </a:solidFill>
              <a:latin typeface="小塚ゴシック Pro L" panose="020B0200000000000000" pitchFamily="34" charset="-128"/>
              <a:ea typeface="小塚ゴシック Pro L" panose="020B0200000000000000" pitchFamily="34" charset="-128"/>
            </a:endParaRPr>
          </a:p>
        </p:txBody>
      </p:sp>
      <p:pic>
        <p:nvPicPr>
          <p:cNvPr id="12" name="Picture 6" descr="D:\common\ARG_ギャラリー\ARG_広告\ロゴなど\ギャラリーロゴマーク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604" y="9131989"/>
            <a:ext cx="1052090" cy="93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3548E0D-0174-4AB1-8601-563A670DB2F8}"/>
              </a:ext>
            </a:extLst>
          </p:cNvPr>
          <p:cNvSpPr txBox="1"/>
          <p:nvPr/>
        </p:nvSpPr>
        <p:spPr>
          <a:xfrm>
            <a:off x="2851044" y="9131989"/>
            <a:ext cx="3798585" cy="7385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ja-JP" altLang="en-US" sz="1600" b="1" dirty="0">
                <a:latin typeface="游明朝 Demibold" panose="02020600000000000000" pitchFamily="18" charset="-128"/>
                <a:ea typeface="游明朝 Demibold" panose="02020600000000000000" pitchFamily="18" charset="-128"/>
                <a:cs typeface="Meiryo UI" panose="020B0604030504040204" pitchFamily="50" charset="-128"/>
              </a:rPr>
              <a:t>アンリュウ リコーダーギャラリー</a:t>
            </a:r>
            <a:endParaRPr lang="en-US" altLang="ja-JP" sz="1600" b="1" dirty="0">
              <a:latin typeface="游明朝 Demibold" panose="02020600000000000000" pitchFamily="18" charset="-128"/>
              <a:ea typeface="游明朝 Demibold" panose="02020600000000000000" pitchFamily="18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1200" dirty="0">
                <a:latin typeface="游明朝 Demibold" panose="02020600000000000000" pitchFamily="18" charset="-128"/>
                <a:ea typeface="游明朝 Demibold" panose="02020600000000000000" pitchFamily="18" charset="-128"/>
                <a:cs typeface="Meiryo UI" panose="020B0604030504040204" pitchFamily="50" charset="-128"/>
              </a:rPr>
              <a:t>               大阪市住之江区安立</a:t>
            </a:r>
            <a:r>
              <a:rPr lang="en-US" altLang="ja-JP" sz="1200" dirty="0">
                <a:latin typeface="游明朝 Demibold" panose="02020600000000000000" pitchFamily="18" charset="-128"/>
                <a:ea typeface="游明朝 Demibold" panose="02020600000000000000" pitchFamily="18" charset="-128"/>
                <a:cs typeface="Meiryo UI" panose="020B0604030504040204" pitchFamily="50" charset="-128"/>
              </a:rPr>
              <a:t>3-8-12</a:t>
            </a:r>
          </a:p>
          <a:p>
            <a:pPr algn="r"/>
            <a:r>
              <a:rPr lang="en-US" altLang="ja-JP" sz="1200" dirty="0">
                <a:latin typeface="游明朝 Demibold" panose="02020600000000000000" pitchFamily="18" charset="-128"/>
                <a:ea typeface="游明朝 Demibold" panose="02020600000000000000" pitchFamily="18" charset="-128"/>
                <a:cs typeface="Meiryo UI" panose="020B0604030504040204" pitchFamily="50" charset="-128"/>
              </a:rPr>
              <a:t>                      TEL</a:t>
            </a:r>
            <a:r>
              <a:rPr lang="ja-JP" altLang="en-US" sz="1200" dirty="0">
                <a:latin typeface="游明朝 Demibold" panose="02020600000000000000" pitchFamily="18" charset="-128"/>
                <a:ea typeface="游明朝 Demibold" panose="02020600000000000000" pitchFamily="18" charset="-128"/>
                <a:cs typeface="Meiryo UI" panose="020B0604030504040204" pitchFamily="50" charset="-128"/>
              </a:rPr>
              <a:t>：</a:t>
            </a:r>
            <a:r>
              <a:rPr lang="en-US" altLang="ja-JP" sz="1200" dirty="0">
                <a:latin typeface="游明朝 Demibold" panose="02020600000000000000" pitchFamily="18" charset="-128"/>
                <a:ea typeface="游明朝 Demibold" panose="02020600000000000000" pitchFamily="18" charset="-128"/>
                <a:cs typeface="Meiryo UI" panose="020B0604030504040204" pitchFamily="50" charset="-128"/>
              </a:rPr>
              <a:t>06-6678-1011</a:t>
            </a:r>
          </a:p>
        </p:txBody>
      </p:sp>
      <p:sp>
        <p:nvSpPr>
          <p:cNvPr id="17" name="サブタイトル 2">
            <a:extLst>
              <a:ext uri="{FF2B5EF4-FFF2-40B4-BE49-F238E27FC236}">
                <a16:creationId xmlns:a16="http://schemas.microsoft.com/office/drawing/2014/main" id="{191C8D17-3040-4165-B140-A77E0166A145}"/>
              </a:ext>
            </a:extLst>
          </p:cNvPr>
          <p:cNvSpPr txBox="1">
            <a:spLocks/>
          </p:cNvSpPr>
          <p:nvPr/>
        </p:nvSpPr>
        <p:spPr>
          <a:xfrm>
            <a:off x="2038455" y="9867246"/>
            <a:ext cx="4611174" cy="266019"/>
          </a:xfrm>
          <a:prstGeom prst="rect">
            <a:avLst/>
          </a:prstGeom>
        </p:spPr>
        <p:txBody>
          <a:bodyPr vert="horz" lIns="98673" tIns="49337" rIns="98673" bIns="49337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050" b="1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Segoe UI" panose="020B0502040204020203" pitchFamily="34" charset="0"/>
              </a:rPr>
              <a:t>主催：竹山木管楽器製作所　アンリュウリコーダーギャラリー</a:t>
            </a:r>
            <a:r>
              <a:rPr lang="ja-JP" altLang="en-US" sz="1400" b="1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Segoe UI" panose="020B0502040204020203" pitchFamily="34" charset="0"/>
              </a:rPr>
              <a:t>　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0A0813D-3F62-44DC-A1B6-B325C0D5C49E}"/>
              </a:ext>
            </a:extLst>
          </p:cNvPr>
          <p:cNvSpPr txBox="1"/>
          <p:nvPr/>
        </p:nvSpPr>
        <p:spPr>
          <a:xfrm>
            <a:off x="2784694" y="9188022"/>
            <a:ext cx="766556" cy="30771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srgbClr val="008000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 Unicode MS" panose="020B0604020202020204" pitchFamily="50" charset="-128"/>
              </a:rPr>
              <a:t>会 場</a:t>
            </a:r>
            <a:endParaRPr lang="en-US" altLang="ja-JP" sz="1200" dirty="0">
              <a:latin typeface="游明朝 Demibold" panose="02020600000000000000" pitchFamily="18" charset="-128"/>
              <a:ea typeface="游明朝 Demibold" panose="02020600000000000000" pitchFamily="18" charset="-128"/>
              <a:cs typeface="Meiryo UI" panose="020B0604030504040204" pitchFamily="50" charset="-128"/>
            </a:endParaRPr>
          </a:p>
        </p:txBody>
      </p:sp>
      <p:pic>
        <p:nvPicPr>
          <p:cNvPr id="3" name="図 2" descr="テーブル, ホワイト, 座る が含まれている画像&#10;&#10;自動的に生成された説明">
            <a:extLst>
              <a:ext uri="{FF2B5EF4-FFF2-40B4-BE49-F238E27FC236}">
                <a16:creationId xmlns:a16="http://schemas.microsoft.com/office/drawing/2014/main" id="{DF9BA0EE-C695-4A28-944E-39564DCA8D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673" y="3412524"/>
            <a:ext cx="1334915" cy="6946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633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rgbClr val="80C535"/>
            </a:gs>
            <a:gs pos="38000">
              <a:schemeClr val="accent3">
                <a:lumMod val="60000"/>
                <a:lumOff val="40000"/>
              </a:schemeClr>
            </a:gs>
            <a:gs pos="100000">
              <a:schemeClr val="bg1"/>
            </a:gs>
          </a:gsLst>
          <a:lin ang="0" scaled="1"/>
          <a:tileRect/>
        </a:gradFill>
        <a:ln w="15875">
          <a:noFill/>
        </a:ln>
      </a:spPr>
      <a:bodyPr rtlCol="0" anchor="ctr"/>
      <a:lstStyle>
        <a:defPPr algn="ctr">
          <a:defRPr sz="2115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7549</TotalTime>
  <Words>256</Words>
  <Application>Microsoft Office PowerPoint</Application>
  <PresentationFormat>ユーザー設定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Andalus</vt:lpstr>
      <vt:lpstr>Meiryo UI</vt:lpstr>
      <vt:lpstr>Uniduex-DBclassic</vt:lpstr>
      <vt:lpstr>小塚ゴシック Pro L</vt:lpstr>
      <vt:lpstr>游明朝 Demibold</vt:lpstr>
      <vt:lpstr>Arial</vt:lpstr>
      <vt:lpstr>Bell MT</vt:lpstr>
      <vt:lpstr>Book Antiqua</vt:lpstr>
      <vt:lpstr>Calibri</vt:lpstr>
      <vt:lpstr>CenturyOldst</vt:lpstr>
      <vt:lpstr>Office ​​テーマ</vt:lpstr>
      <vt:lpstr>Recorder　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mikiko</dc:creator>
  <cp:lastModifiedBy>etsuko</cp:lastModifiedBy>
  <cp:revision>317</cp:revision>
  <cp:lastPrinted>2019-11-05T11:37:24Z</cp:lastPrinted>
  <dcterms:created xsi:type="dcterms:W3CDTF">2016-09-22T10:35:32Z</dcterms:created>
  <dcterms:modified xsi:type="dcterms:W3CDTF">2019-11-14T11:57:54Z</dcterms:modified>
</cp:coreProperties>
</file>